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598400" cy="178181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27" d="100"/>
          <a:sy n="27" d="100"/>
        </p:scale>
        <p:origin x="23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21545B3-FB1D-46D6-9748-7A7011157A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4801" y="2916065"/>
            <a:ext cx="9448800" cy="6203339"/>
          </a:xfrm>
        </p:spPr>
        <p:txBody>
          <a:bodyPr anchor="b"/>
          <a:lstStyle>
            <a:lvl1pPr algn="ctr">
              <a:defRPr sz="424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FC6C373-DE5C-4248-B06D-E2CCEAC36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4801" y="9358628"/>
            <a:ext cx="9448800" cy="4301915"/>
          </a:xfrm>
        </p:spPr>
        <p:txBody>
          <a:bodyPr/>
          <a:lstStyle>
            <a:lvl1pPr marL="0" indent="0" algn="ctr">
              <a:buNone/>
              <a:defRPr sz="1697"/>
            </a:lvl1pPr>
            <a:lvl2pPr marL="323286" indent="0" algn="ctr">
              <a:buNone/>
              <a:defRPr sz="1414"/>
            </a:lvl2pPr>
            <a:lvl3pPr marL="646572" indent="0" algn="ctr">
              <a:buNone/>
              <a:defRPr sz="1273"/>
            </a:lvl3pPr>
            <a:lvl4pPr marL="969858" indent="0" algn="ctr">
              <a:buNone/>
              <a:defRPr sz="1131"/>
            </a:lvl4pPr>
            <a:lvl5pPr marL="1293144" indent="0" algn="ctr">
              <a:buNone/>
              <a:defRPr sz="1131"/>
            </a:lvl5pPr>
            <a:lvl6pPr marL="1616431" indent="0" algn="ctr">
              <a:buNone/>
              <a:defRPr sz="1131"/>
            </a:lvl6pPr>
            <a:lvl7pPr marL="1939717" indent="0" algn="ctr">
              <a:buNone/>
              <a:defRPr sz="1131"/>
            </a:lvl7pPr>
            <a:lvl8pPr marL="2263003" indent="0" algn="ctr">
              <a:buNone/>
              <a:defRPr sz="1131"/>
            </a:lvl8pPr>
            <a:lvl9pPr marL="2586289" indent="0" algn="ctr">
              <a:buNone/>
              <a:defRPr sz="1131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52347CA-CB18-4C10-849D-CB6B3D0CF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A62B-0574-4A14-A9C4-F15AE1974858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14B221E-777A-44BB-8B95-18A57C429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AB63DBD-9E04-4ABB-98A3-26CADB4FF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F845-AB15-4DEF-8B98-7F8CB3BCC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39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0D209F2-5BFD-4289-9609-460553D2D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1BC363B-EA65-4C4C-8356-407EB706F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5C795BB-8617-413D-A4F8-1A7E5245F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A62B-0574-4A14-A9C4-F15AE1974858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5286148-B405-4A93-8FE9-4E6C927A8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66E8C2-A0FF-4895-BE99-C1C16E86D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F845-AB15-4DEF-8B98-7F8CB3BCC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D2B7A83-BD99-4C20-B138-244F8F6A1C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5730" y="948648"/>
            <a:ext cx="2716530" cy="1510001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F2797DD-3CF5-42F2-8DA2-DCDF5A0423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66141" y="948648"/>
            <a:ext cx="7992110" cy="15100017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688EB11-0C57-429B-AA9E-93806075D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A62B-0574-4A14-A9C4-F15AE1974858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1669C25-5C0D-4334-A95D-EDC929E6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74F5409-FD9D-4510-BA0A-845A0C4F9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F845-AB15-4DEF-8B98-7F8CB3BCC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4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476B758-07C4-4A42-89D7-BD9E59D69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9FA1CBE-37EA-4E91-9504-3856A4BD4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F18DA2-C9CF-456C-B80A-4F178E2D6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A62B-0574-4A14-A9C4-F15AE1974858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15DE4D3-A792-4FB8-B748-2987D83FE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2945DEC-9F10-4A1C-92AC-D05CD0048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F845-AB15-4DEF-8B98-7F8CB3BCC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9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72C4DE-B051-415E-8720-3DB6C6B1A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579" y="4442157"/>
            <a:ext cx="10866120" cy="7411834"/>
          </a:xfrm>
        </p:spPr>
        <p:txBody>
          <a:bodyPr anchor="b"/>
          <a:lstStyle>
            <a:lvl1pPr>
              <a:defRPr sz="424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94E0ECD-91AD-46DD-9929-0DC75BC61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9579" y="11924109"/>
            <a:ext cx="10866120" cy="3897708"/>
          </a:xfrm>
        </p:spPr>
        <p:txBody>
          <a:bodyPr/>
          <a:lstStyle>
            <a:lvl1pPr marL="0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1pPr>
            <a:lvl2pPr marL="323286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2pPr>
            <a:lvl3pPr marL="646572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3pPr>
            <a:lvl4pPr marL="969858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4pPr>
            <a:lvl5pPr marL="1293144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5pPr>
            <a:lvl6pPr marL="1616431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6pPr>
            <a:lvl7pPr marL="1939717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7pPr>
            <a:lvl8pPr marL="2263003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8pPr>
            <a:lvl9pPr marL="2586289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81A97C3-DA67-458B-9749-3DAD973B7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A62B-0574-4A14-A9C4-F15AE1974858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741B3B0-451E-40EC-9FA5-1C2C7F63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165D2F-7FEB-410F-A22C-06661F717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F845-AB15-4DEF-8B98-7F8CB3BCC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9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80C5023-505A-4BC3-8094-2B359A77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BFCE43D-FCAA-49C0-B1C5-D759C6A90F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6141" y="4743245"/>
            <a:ext cx="5354320" cy="11305421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6ED6F24-2466-4772-8E54-0D111411C4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7941" y="4743245"/>
            <a:ext cx="5354320" cy="11305421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0CFAC70-6858-469E-95BC-8920BEEFC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A62B-0574-4A14-A9C4-F15AE1974858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0D8799C-87B7-4DC9-9476-92AB735D6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1280A7A-BB83-4450-B899-4CB1AB5B3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F845-AB15-4DEF-8B98-7F8CB3BCC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7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6A6D02-1CEB-44CB-8908-0CCFE0D54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2" y="948653"/>
            <a:ext cx="10866120" cy="3444009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EF614D2-67BD-4B46-B5BF-10BCBF31E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7783" y="4367911"/>
            <a:ext cx="5329713" cy="2140646"/>
          </a:xfrm>
        </p:spPr>
        <p:txBody>
          <a:bodyPr anchor="b"/>
          <a:lstStyle>
            <a:lvl1pPr marL="0" indent="0">
              <a:buNone/>
              <a:defRPr sz="1697" b="1"/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A075A19-C5D0-448A-B442-F4E23EE73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7783" y="6508556"/>
            <a:ext cx="5329713" cy="9573106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C330576-7DBD-4A73-9E4B-B6A0741E2E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7941" y="4367911"/>
            <a:ext cx="5355961" cy="2140646"/>
          </a:xfrm>
        </p:spPr>
        <p:txBody>
          <a:bodyPr anchor="b"/>
          <a:lstStyle>
            <a:lvl1pPr marL="0" indent="0">
              <a:buNone/>
              <a:defRPr sz="1697" b="1"/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EB8E05D-3E22-4680-AE88-B0F776247D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7941" y="6508556"/>
            <a:ext cx="5355961" cy="9573106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CC26E20-AA6A-40FA-A986-D78C8778C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A62B-0574-4A14-A9C4-F15AE1974858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BD8ABA9-9CC5-467E-9187-226B41C9D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6E0922C-BFDA-49C2-9128-EEF3FD3BB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F845-AB15-4DEF-8B98-7F8CB3BCC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1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5E19B0-226C-41B1-8DB5-36A10C2CB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92B6F80-E95A-491F-A53D-E93DF903D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A62B-0574-4A14-A9C4-F15AE1974858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DA6A052-E3AE-4AB1-9A64-6D725A4AC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3E6CFDB-74A6-414D-A5D7-BBF9A6045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F845-AB15-4DEF-8B98-7F8CB3BCC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0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BCB0E5C-99ED-4AB7-840D-4AF6E96A3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A62B-0574-4A14-A9C4-F15AE1974858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6CFC478-833C-4D47-8E5E-641DC2914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20F12E5-81E3-4FD9-B990-C78E7A70C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F845-AB15-4DEF-8B98-7F8CB3BCC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3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67277EF-DFDC-4DBC-BF7D-C36C028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3" y="1187874"/>
            <a:ext cx="4063312" cy="415755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F265713-F17B-4DC3-9A95-F474E0E7F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5962" y="2565480"/>
            <a:ext cx="6377940" cy="12662400"/>
          </a:xfrm>
        </p:spPr>
        <p:txBody>
          <a:bodyPr/>
          <a:lstStyle>
            <a:lvl1pPr>
              <a:defRPr sz="2263"/>
            </a:lvl1pPr>
            <a:lvl2pPr>
              <a:defRPr sz="1980"/>
            </a:lvl2pPr>
            <a:lvl3pPr>
              <a:defRPr sz="1697"/>
            </a:lvl3pPr>
            <a:lvl4pPr>
              <a:defRPr sz="1414"/>
            </a:lvl4pPr>
            <a:lvl5pPr>
              <a:defRPr sz="1414"/>
            </a:lvl5pPr>
            <a:lvl6pPr>
              <a:defRPr sz="1414"/>
            </a:lvl6pPr>
            <a:lvl7pPr>
              <a:defRPr sz="1414"/>
            </a:lvl7pPr>
            <a:lvl8pPr>
              <a:defRPr sz="1414"/>
            </a:lvl8pPr>
            <a:lvl9pPr>
              <a:defRPr sz="1414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29C1559-1DB0-4A67-9722-F010B8CC2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7783" y="5345430"/>
            <a:ext cx="4063312" cy="9903070"/>
          </a:xfrm>
        </p:spPr>
        <p:txBody>
          <a:bodyPr/>
          <a:lstStyle>
            <a:lvl1pPr marL="0" indent="0">
              <a:buNone/>
              <a:defRPr sz="1131"/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F068CF0-E9C8-4010-BC88-8B35959CF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A62B-0574-4A14-A9C4-F15AE1974858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C17AD2E-7F15-47D3-BAFF-A42942D9D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A5F6D8E-FDD6-4520-834D-B97E6F1F2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F845-AB15-4DEF-8B98-7F8CB3BCC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0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88E100-C53A-4D35-8313-9C036902D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3" y="1187874"/>
            <a:ext cx="4063312" cy="415755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0021427-9FBC-4A97-95C2-46CA51390C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55962" y="2565480"/>
            <a:ext cx="6377940" cy="12662400"/>
          </a:xfrm>
        </p:spPr>
        <p:txBody>
          <a:bodyPr/>
          <a:lstStyle>
            <a:lvl1pPr marL="0" indent="0">
              <a:buNone/>
              <a:defRPr sz="2263"/>
            </a:lvl1pPr>
            <a:lvl2pPr marL="323286" indent="0">
              <a:buNone/>
              <a:defRPr sz="1980"/>
            </a:lvl2pPr>
            <a:lvl3pPr marL="646572" indent="0">
              <a:buNone/>
              <a:defRPr sz="1697"/>
            </a:lvl3pPr>
            <a:lvl4pPr marL="969858" indent="0">
              <a:buNone/>
              <a:defRPr sz="1414"/>
            </a:lvl4pPr>
            <a:lvl5pPr marL="1293144" indent="0">
              <a:buNone/>
              <a:defRPr sz="1414"/>
            </a:lvl5pPr>
            <a:lvl6pPr marL="1616431" indent="0">
              <a:buNone/>
              <a:defRPr sz="1414"/>
            </a:lvl6pPr>
            <a:lvl7pPr marL="1939717" indent="0">
              <a:buNone/>
              <a:defRPr sz="1414"/>
            </a:lvl7pPr>
            <a:lvl8pPr marL="2263003" indent="0">
              <a:buNone/>
              <a:defRPr sz="1414"/>
            </a:lvl8pPr>
            <a:lvl9pPr marL="2586289" indent="0">
              <a:buNone/>
              <a:defRPr sz="1414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8F3FF91-B034-41CC-9CFB-09131D9DF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7783" y="5345430"/>
            <a:ext cx="4063312" cy="9903070"/>
          </a:xfrm>
        </p:spPr>
        <p:txBody>
          <a:bodyPr/>
          <a:lstStyle>
            <a:lvl1pPr marL="0" indent="0">
              <a:buNone/>
              <a:defRPr sz="1131"/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A665F38-488A-451D-BC5A-47A8AAD87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A62B-0574-4A14-A9C4-F15AE1974858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9DD466B-F25E-4E96-BE7A-BC3DF7114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6AC6500-92E0-4455-B7A9-F306FC60C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F845-AB15-4DEF-8B98-7F8CB3BCC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1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5B2EB99-84E7-43CE-9423-A6C64ADC6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141" y="948653"/>
            <a:ext cx="10866120" cy="344400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244FB5F-F20A-4375-AD4D-9BA2E14E4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6141" y="4743245"/>
            <a:ext cx="10866120" cy="1130542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0AE868A-A3CC-4590-B449-8DA94C0F27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97621" y="16514743"/>
            <a:ext cx="283464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7A62B-0574-4A14-A9C4-F15AE1974858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BE18F48-65D4-4702-A4AC-94E57B7441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3221" y="16514743"/>
            <a:ext cx="425196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62C58D7-9EFC-4202-91B8-A36E565B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6141" y="16514743"/>
            <a:ext cx="283464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1F845-AB15-4DEF-8B98-7F8CB3BCC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9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646572" rtl="1" eaLnBrk="1" latinLnBrk="0" hangingPunct="1">
        <a:lnSpc>
          <a:spcPct val="90000"/>
        </a:lnSpc>
        <a:spcBef>
          <a:spcPct val="0"/>
        </a:spcBef>
        <a:buNone/>
        <a:defRPr sz="31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643" indent="-161643" algn="r" defTabSz="646572" rtl="1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484929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08215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4" kern="1200">
          <a:solidFill>
            <a:schemeClr val="tx1"/>
          </a:solidFill>
          <a:latin typeface="+mn-lt"/>
          <a:ea typeface="+mn-ea"/>
          <a:cs typeface="+mn-cs"/>
        </a:defRPr>
      </a:lvl3pPr>
      <a:lvl4pPr marL="1131501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454788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778074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2101360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424646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747932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323286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646572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969858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293144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616431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1939717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263003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586289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17200A3-8728-437E-A08F-70BF4AAD06BE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08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0649283-2450-42BC-924E-F26F65D70EA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41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A3363671-5A3F-44D2-AE47-7F632DCA1C1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988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C3F494A-2E38-423F-B3B4-7400093C479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7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B7D2A41C-A189-4935-8C8C-D7F058E3F6D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508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296276D-457B-4763-964A-AE3C7284A35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864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946F134-A3DF-4721-9E80-3536F68CF00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346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54C50862-F2F0-41D9-90ED-95CF5A418A0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599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5FE0391D-123C-41A2-A0C6-1767BD223CA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337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EA4BF7B-6C34-437F-BDB0-306E6648251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768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00FC9E9-8A95-447E-AC90-FFC71095287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03556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مخصص</PresentationFormat>
  <Paragraphs>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LAPTOP-STO27CJS</dc:creator>
  <cp:lastModifiedBy>LAPTOP-STO27CJS</cp:lastModifiedBy>
  <cp:revision>1</cp:revision>
  <dcterms:created xsi:type="dcterms:W3CDTF">2018-11-10T21:26:48Z</dcterms:created>
  <dcterms:modified xsi:type="dcterms:W3CDTF">2018-11-10T21:26:48Z</dcterms:modified>
</cp:coreProperties>
</file>